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84" autoAdjust="0"/>
  </p:normalViewPr>
  <p:slideViewPr>
    <p:cSldViewPr>
      <p:cViewPr>
        <p:scale>
          <a:sx n="77" d="100"/>
          <a:sy n="77" d="100"/>
        </p:scale>
        <p:origin x="-1164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5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1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7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3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4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5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de </a:t>
            </a:r>
            <a:r>
              <a:rPr lang="en-US" dirty="0" err="1" smtClean="0"/>
              <a:t>irigare</a:t>
            </a:r>
            <a:r>
              <a:rPr lang="en-US" dirty="0" smtClean="0"/>
              <a:t> a </a:t>
            </a:r>
            <a:r>
              <a:rPr lang="en-US" dirty="0" err="1" smtClean="0"/>
              <a:t>plantelor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648200"/>
            <a:ext cx="6400800" cy="1752600"/>
          </a:xfrm>
        </p:spPr>
        <p:txBody>
          <a:bodyPr/>
          <a:lstStyle/>
          <a:p>
            <a:r>
              <a:rPr lang="en-US" dirty="0" smtClean="0"/>
              <a:t>Giurgiu C</a:t>
            </a:r>
            <a:r>
              <a:rPr lang="ro-RO" dirty="0" smtClean="0"/>
              <a:t>ătălin-Andrei</a:t>
            </a:r>
          </a:p>
          <a:p>
            <a:r>
              <a:rPr lang="ro-RO" dirty="0" smtClean="0"/>
              <a:t>Lateș Răzvan-Bogdan</a:t>
            </a:r>
          </a:p>
        </p:txBody>
      </p:sp>
    </p:spTree>
    <p:extLst>
      <p:ext uri="{BB962C8B-B14F-4D97-AF65-F5344CB8AC3E}">
        <p14:creationId xmlns:p14="http://schemas.microsoft.com/office/powerpoint/2010/main" val="360426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Componente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latin typeface="Arial" pitchFamily="34" charset="0"/>
                <a:cs typeface="Arial" pitchFamily="34" charset="0"/>
              </a:rPr>
              <a:t>Placă de dezvoltare UNO R3 </a:t>
            </a:r>
            <a:endParaRPr lang="ro-RO" dirty="0">
              <a:latin typeface="Arial" pitchFamily="34" charset="0"/>
              <a:cs typeface="Arial" pitchFamily="34" charset="0"/>
            </a:endParaRPr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Senzor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umiditate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sol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3716964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343400"/>
            <a:ext cx="21717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44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229600" cy="4525963"/>
          </a:xfrm>
        </p:spPr>
        <p:txBody>
          <a:bodyPr/>
          <a:lstStyle/>
          <a:p>
            <a:r>
              <a:rPr lang="ro-RO" dirty="0" smtClean="0"/>
              <a:t>Pompa submersibilă</a:t>
            </a:r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r>
              <a:rPr lang="ro-RO" dirty="0" smtClean="0"/>
              <a:t>Breadboard</a:t>
            </a:r>
            <a:endParaRPr lang="ro-R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7744"/>
            <a:ext cx="1828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679317"/>
            <a:ext cx="47625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31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458200" cy="5973763"/>
          </a:xfrm>
        </p:spPr>
        <p:txBody>
          <a:bodyPr/>
          <a:lstStyle/>
          <a:p>
            <a:r>
              <a:rPr lang="ro-RO" dirty="0" smtClean="0"/>
              <a:t>Sursă de alimentare </a:t>
            </a:r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r>
              <a:rPr lang="ro-RO" dirty="0" smtClean="0"/>
              <a:t>Fire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88" y="304800"/>
            <a:ext cx="21717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57778"/>
            <a:ext cx="2476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78" y="3557778"/>
            <a:ext cx="2633472" cy="263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86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Schema logică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Etape intermediare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23123"/>
            <a:ext cx="2832274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2825065" cy="2090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2832274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2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Rezultatul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44" y="1582848"/>
            <a:ext cx="327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21244" y="4232373"/>
            <a:ext cx="327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" y="4232373"/>
            <a:ext cx="327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7" y="1582848"/>
            <a:ext cx="327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69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32</Words>
  <Application>Microsoft Office PowerPoint</Application>
  <PresentationFormat>On-screen Show (4:3)</PresentationFormat>
  <Paragraphs>26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Sistem de irigare a plantelor</vt:lpstr>
      <vt:lpstr>Componente</vt:lpstr>
      <vt:lpstr>PowerPoint Presentation</vt:lpstr>
      <vt:lpstr>PowerPoint Presentation</vt:lpstr>
      <vt:lpstr>Schema logică</vt:lpstr>
      <vt:lpstr>Etape intermediare</vt:lpstr>
      <vt:lpstr>Rezultatul final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irigare a plantelor</dc:title>
  <dc:creator>Razvan</dc:creator>
  <cp:lastModifiedBy>cata</cp:lastModifiedBy>
  <cp:revision>8</cp:revision>
  <dcterms:created xsi:type="dcterms:W3CDTF">2006-08-16T00:00:00Z</dcterms:created>
  <dcterms:modified xsi:type="dcterms:W3CDTF">2016-05-29T13:06:39Z</dcterms:modified>
</cp:coreProperties>
</file>